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Adding </a:t>
            </a:r>
            <a:r>
              <a:rPr lang="en-US"/>
              <a:t>in custom </a:t>
            </a:r>
            <a:r>
              <a:rPr lang="en-US" dirty="0"/>
              <a:t>images to pong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54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Adding in custom images to pong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Adding in custom images to pong</dc:title>
  <dc:creator>Weaver,Lucas J</dc:creator>
  <cp:lastModifiedBy>Weaver,Lucas J</cp:lastModifiedBy>
  <cp:revision>1</cp:revision>
  <dcterms:created xsi:type="dcterms:W3CDTF">2022-04-10T20:06:19Z</dcterms:created>
  <dcterms:modified xsi:type="dcterms:W3CDTF">2022-04-10T20:06:55Z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